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B3D79-B1F2-4471-BDCA-9354A60CE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E479-53CB-47C9-9300-5E785E878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78068-79A9-4E86-B212-F75D4F82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7756F-DC73-45C3-A9BD-7CA0CC3C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80E93-686D-46C5-8835-BFE66B1F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A58D-037A-436D-9312-9FCC8F9D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B6217-E03D-444D-9AB1-00CB5BA25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57113-6A48-4242-B64C-6721E866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846D6-F748-4371-AF05-31EFD02A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D9E6A-EC93-468F-B94F-DBBF3C39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3B9A42-0B14-4D8F-A8A8-7374F3233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C83BA-ABC0-4265-9253-37ECB85FE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CCA9-F00C-4ED0-BC86-5A1DE9CC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B8852-AC01-4D17-BF6B-C3499F3A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27D7-5888-47D5-BDAB-B6475FD5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C020-BC8A-47D2-B2DF-7B5F040D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B789C-11D5-4407-B8B0-D19613C15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F1F3-777E-42EF-BCBF-880CD8E1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0FF99-D4AF-4C0D-B6E7-9AA7F8A8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23204-5348-4D1B-BD83-219E8BF8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5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3320-F85D-4386-B4E2-DB36CC92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C0BBD-1400-4465-AFFD-8CBDA4CE3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18BC3-9657-49EE-AAC6-D7583DDA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8C084-75E0-4614-9FC4-83E5826F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DDB6-8486-45F2-8C7A-F842AEE6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8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5425-AC98-43C8-BEA5-A908586E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8F965-7A7C-4306-ADB1-D61D1C8DD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EA4B8-9898-4C0F-9F50-5FC15EAD5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0CF96-B697-458A-BD4B-9102E0FE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FA00C-4D35-43FB-B50D-9773FAD1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864B6-3F23-4DE4-9A79-2388C001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2E92-FB22-4E34-9296-B7497A3C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38906-212C-4574-BE9B-04469FCAA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7E730-ADB1-4A1A-9D04-390367378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5B5A0-8303-4425-91D2-41E2DA013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66822-BB82-4990-B71D-30A13C1E1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7A8F2-424E-4062-853E-E7D0AB9D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C5D3D-F728-430E-808A-CEEC4CE4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8B386-5788-4A6D-A426-5473ABEF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8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493A-8D49-4002-B2F0-A8A490D1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60A42A-4247-4FBD-A76F-AC1D5280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462AC-357D-4381-A257-CA86EA4E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F8D4-F816-4BEC-94D6-2629DA60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27328-35C2-4D24-B3A5-933B972D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93705-F54A-4B01-A289-8454B496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96B0E-CD7A-4CBC-94DE-B0B9890D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778A-1E4D-40CB-940C-1BE225C4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01F4-AA8B-4874-9DE6-E6048C0F7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EA374-8783-4C6D-A518-3FD0BB683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E7BF5-1736-4EB7-B01F-A0816E15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BB07C-F540-4752-8D3F-AF0A6779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C71DC-C34C-459E-93E5-4F889FF3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3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E6D4-0038-49C3-AAD4-73148A3A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C824A3-0C4C-4296-8718-910A2A94B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1A674-786C-42FF-A5E9-6CFE470F6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4495D-36CD-4545-B2AE-3A3A4306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75620-0E0C-4812-BBC5-969F7771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08AD9-5D7F-40FA-8E9E-CB74C409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C5542-70E2-4BFE-B390-7756315DF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5A895-C463-49C0-A05A-D8E880B87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72186-7B93-4603-BFBD-42C44C669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6BD9-9247-4B0F-B1BC-49C0E883C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D2FE9-370E-4B8A-95F1-2BF2E1595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8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id="{EDCDF2FC-91C3-41AF-AF1D-EF4381FB30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371" y="5079630"/>
            <a:ext cx="989234" cy="829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62D9B44-D699-410F-A26B-DBA8C32A11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168" y="5079630"/>
            <a:ext cx="989234" cy="829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AE2787D-CB63-479F-BDC9-641E269181A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965" y="5079630"/>
            <a:ext cx="989234" cy="829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192AAE73-8956-4CCD-B64A-9A1CC25FF6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762" y="5079630"/>
            <a:ext cx="989234" cy="829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635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2020-03-24T02:53:01Z</dcterms:created>
  <dcterms:modified xsi:type="dcterms:W3CDTF">2020-03-27T17:51:49Z</dcterms:modified>
</cp:coreProperties>
</file>